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2" r:id="rId1"/>
  </p:sldMasterIdLst>
  <p:notesMasterIdLst>
    <p:notesMasterId r:id="rId5"/>
  </p:notesMasterIdLst>
  <p:handoutMasterIdLst>
    <p:handoutMasterId r:id="rId6"/>
  </p:handoutMasterIdLst>
  <p:sldIdLst>
    <p:sldId id="259" r:id="rId2"/>
    <p:sldId id="258" r:id="rId3"/>
    <p:sldId id="257" r:id="rId4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D60093"/>
    <a:srgbClr val="6E1441"/>
    <a:srgbClr val="B050A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718" autoAdjust="0"/>
  </p:normalViewPr>
  <p:slideViewPr>
    <p:cSldViewPr>
      <p:cViewPr varScale="1">
        <p:scale>
          <a:sx n="110" d="100"/>
          <a:sy n="110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2" d="100"/>
          <a:sy n="32" d="100"/>
        </p:scale>
        <p:origin x="-1067" y="-99"/>
      </p:cViewPr>
      <p:guideLst>
        <p:guide orient="horz" pos="2160"/>
        <p:guide pos="288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334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362200" y="8305800"/>
            <a:ext cx="2133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648200" y="8305800"/>
            <a:ext cx="1676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09FD62-EBDC-4652-BE75-2507EC642EA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362200" y="152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334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362200" y="8534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648200" y="8534400"/>
            <a:ext cx="1676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C07CF9-C006-44BC-B377-F37503B6B02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按一下以編輯母片本文樣式</a:t>
            </a:r>
            <a:endParaRPr lang="en-US" altLang="zh-TW" noProof="0" smtClean="0"/>
          </a:p>
          <a:p>
            <a:pPr lvl="1"/>
            <a:r>
              <a:rPr lang="zh-TW" altLang="en-US" noProof="0" smtClean="0"/>
              <a:t>第二層</a:t>
            </a:r>
            <a:endParaRPr lang="en-US" altLang="zh-TW" noProof="0" smtClean="0"/>
          </a:p>
          <a:p>
            <a:pPr lvl="2"/>
            <a:r>
              <a:rPr lang="zh-TW" altLang="en-US" noProof="0" smtClean="0"/>
              <a:t>第三層</a:t>
            </a:r>
            <a:endParaRPr lang="en-US" altLang="zh-TW" noProof="0" smtClean="0"/>
          </a:p>
          <a:p>
            <a:pPr lvl="3"/>
            <a:r>
              <a:rPr lang="zh-TW" altLang="en-US" noProof="0" smtClean="0"/>
              <a:t>第四層</a:t>
            </a:r>
            <a:endParaRPr lang="en-US" altLang="zh-TW" noProof="0" smtClean="0"/>
          </a:p>
          <a:p>
            <a:pPr lvl="4"/>
            <a:r>
              <a:rPr lang="zh-TW" altLang="en-US" noProof="0" smtClean="0"/>
              <a:t>第五層</a:t>
            </a:r>
            <a:endParaRPr lang="en-US" altLang="zh-TW" noProof="0" smtClean="0"/>
          </a:p>
        </p:txBody>
      </p:sp>
      <p:sp>
        <p:nvSpPr>
          <p:cNvPr id="5127" name="Rectangle 7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-105" charset="0"/>
        <a:ea typeface="新細明體" pitchFamily="-105" charset="-120"/>
        <a:cs typeface="新細明體" pitchFamily="-105" charset="-12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16E4C-568B-41DC-99EB-71EB4719ABF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CD8E1A-2454-4C35-8FCF-602A57C7D83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876DE8-E4B1-4880-9AA5-567B5C161FF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6E97E-5781-42D8-8515-15BCF67CE58A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905717-7B06-4D75-B55C-AE68F09AE37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C88C8-86C2-4961-A733-3FB0B529D6E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F8011-8B70-42C1-A1F1-E44D2D4E117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FC304-CF36-4D11-BF4A-DEE96D39EF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06B41-E95A-4A51-9EE7-5527ED133E6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6E719-CB59-4072-BCC2-E97CC1D1AE2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A304C-1A1A-4477-99C8-60130E22B24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E2B5AF2-8269-4B12-B2F5-D45893F8D36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D:\360Downloads\wpcache\internetcache\360wallpaper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304800" y="3581400"/>
            <a:ext cx="7315200" cy="16621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TW" sz="2000" b="1" dirty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S63   </a:t>
            </a:r>
            <a:r>
              <a:rPr lang="zh-TW" altLang="en-US" sz="4800" b="1" dirty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昨日，今日，到永遠</a:t>
            </a:r>
            <a:r>
              <a:rPr lang="en-US" altLang="zh-TW" sz="5400" b="1" dirty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TW" sz="5400" b="1" dirty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</a:br>
            <a:r>
              <a:rPr lang="en-US" altLang="zh-TW" sz="5400" dirty="0">
                <a:latin typeface="DFKai-SB" pitchFamily="65" charset="-120"/>
                <a:ea typeface="DFKai-SB" pitchFamily="65" charset="-120"/>
              </a:rPr>
              <a:t>  </a:t>
            </a:r>
            <a:r>
              <a:rPr lang="en-US" altLang="zh-TW" sz="4000" b="1" dirty="0">
                <a:solidFill>
                  <a:srgbClr val="D60093"/>
                </a:solidFill>
                <a:latin typeface="+mj-lt"/>
                <a:ea typeface="DFKai-SB" pitchFamily="65" charset="-120"/>
              </a:rPr>
              <a:t>Yesterday, Today, Forever</a:t>
            </a:r>
            <a:r>
              <a:rPr lang="zh-TW" altLang="en-US" sz="4000" dirty="0"/>
              <a:t>　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D:\360Downloads\wpcache\internetcache\360wallpaper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" y="838200"/>
            <a:ext cx="8763000" cy="60960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昨日，今日，直到永遠，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耶穌不改變；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天地萬物都要改變，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耶穌不改變！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  <a:ea typeface="DFKai-SB" pitchFamily="65" charset="-120"/>
              </a:rPr>
              <a:t>Yesterday, today, forever,</a:t>
            </a: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  <a:ea typeface="DFKai-SB" pitchFamily="65" charset="-120"/>
              </a:rPr>
              <a:t>Jesus is the same</a:t>
            </a: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  <a:ea typeface="DFKai-SB" pitchFamily="65" charset="-120"/>
              </a:rPr>
              <a:t>All may change, but Jesus never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altLang="zh-TW" sz="4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D:\360Downloads\wpcache\internetcache\360wallpaper.jpg"/>
          <p:cNvPicPr>
            <a:picLocks noChangeAspect="1" noChangeArrowheads="1"/>
          </p:cNvPicPr>
          <p:nvPr/>
        </p:nvPicPr>
        <p:blipFill>
          <a:blip r:embed="rId2">
            <a:lum bright="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914400"/>
            <a:ext cx="9144000" cy="6172200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榮耀歸主名！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榮耀歸主名！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天地萬物都要改變，</a:t>
            </a:r>
            <a:endParaRPr lang="en-US" altLang="zh-TW" sz="5400" b="1" dirty="0" smtClean="0">
              <a:solidFill>
                <a:srgbClr val="6E1441"/>
              </a:solidFill>
              <a:latin typeface="DFKai-SB" pitchFamily="65" charset="-120"/>
              <a:ea typeface="DFKai-SB" pitchFamily="65" charset="-120"/>
            </a:endParaRPr>
          </a:p>
          <a:p>
            <a:pPr eaLnBrk="1" fontAlgn="auto" hangingPunct="1">
              <a:lnSpc>
                <a:spcPts val="4500"/>
              </a:lnSpc>
              <a:spcAft>
                <a:spcPts val="0"/>
              </a:spcAft>
              <a:defRPr/>
            </a:pPr>
            <a:r>
              <a:rPr lang="zh-TW" altLang="en-US" sz="5400" b="1" dirty="0" smtClean="0">
                <a:solidFill>
                  <a:srgbClr val="6E1441"/>
                </a:solidFill>
                <a:latin typeface="DFKai-SB" pitchFamily="65" charset="-120"/>
                <a:ea typeface="DFKai-SB" pitchFamily="65" charset="-120"/>
              </a:rPr>
              <a:t>耶穌不改變</a:t>
            </a:r>
            <a:r>
              <a:rPr lang="zh-TW" altLang="en-US" sz="5400" b="1" dirty="0" smtClean="0">
                <a:solidFill>
                  <a:srgbClr val="6E1441"/>
                </a:solidFill>
              </a:rPr>
              <a:t>！</a:t>
            </a:r>
            <a:endParaRPr lang="en-US" altLang="zh-TW" sz="5400" b="1" dirty="0" smtClean="0">
              <a:solidFill>
                <a:srgbClr val="6E1441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  <a:ea typeface="DFKai-SB" pitchFamily="65" charset="-120"/>
              </a:rPr>
              <a:t>Glory to His name! Glory to His name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</a:rPr>
              <a:t>All may change, but Jesus never!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altLang="zh-TW" sz="4000" b="1" dirty="0" smtClean="0">
                <a:solidFill>
                  <a:srgbClr val="D60093"/>
                </a:solidFill>
                <a:latin typeface="+mj-lt"/>
              </a:rPr>
              <a:t>Glory to His name!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</TotalTime>
  <Words>108</Words>
  <Application>Microsoft Office PowerPoint</Application>
  <PresentationFormat>On-screen Show (4:3)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Times New Roman</vt:lpstr>
      <vt:lpstr>新細明體</vt:lpstr>
      <vt:lpstr>Arial</vt:lpstr>
      <vt:lpstr>Calibri</vt:lpstr>
      <vt:lpstr>DFKai-SB</vt:lpstr>
      <vt:lpstr>Office Theme</vt:lpstr>
      <vt:lpstr>Slide 1</vt:lpstr>
      <vt:lpstr>Slide 2</vt:lpstr>
      <vt:lpstr>Slide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沒有投影片標題</dc:title>
  <dc:creator>Mary Lei</dc:creator>
  <cp:lastModifiedBy>Mingyong Huang</cp:lastModifiedBy>
  <cp:revision>11</cp:revision>
  <dcterms:created xsi:type="dcterms:W3CDTF">1995-05-15T22:15:58Z</dcterms:created>
  <dcterms:modified xsi:type="dcterms:W3CDTF">2018-03-26T03:06:19Z</dcterms:modified>
</cp:coreProperties>
</file>